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70" r:id="rId13"/>
    <p:sldId id="267" r:id="rId14"/>
    <p:sldId id="268" r:id="rId15"/>
    <p:sldId id="269" r:id="rId16"/>
    <p:sldId id="266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7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43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93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3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6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27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3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1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2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4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1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4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4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94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3190" y="815544"/>
            <a:ext cx="10663880" cy="5103341"/>
          </a:xfrm>
        </p:spPr>
        <p:txBody>
          <a:bodyPr>
            <a:normAutofit/>
          </a:bodyPr>
          <a:lstStyle/>
          <a:p>
            <a:pPr algn="ctr"/>
            <a:r>
              <a:rPr lang="nl-NL" sz="9600" b="1" dirty="0" err="1"/>
              <a:t>Ibo</a:t>
            </a:r>
            <a:r>
              <a:rPr lang="nl-NL" sz="9600" b="1" dirty="0"/>
              <a:t> </a:t>
            </a:r>
            <a:r>
              <a:rPr lang="nl-NL" sz="9600" b="1" dirty="0" err="1"/>
              <a:t>Taeryon</a:t>
            </a:r>
            <a:r>
              <a:rPr lang="nl-NL" sz="9600" b="1" dirty="0"/>
              <a:t> </a:t>
            </a:r>
            <a:br>
              <a:rPr lang="nl-NL" sz="9600" b="1" dirty="0"/>
            </a:br>
            <a:r>
              <a:rPr lang="nl-NL" sz="9600" b="1" dirty="0"/>
              <a:t/>
            </a:r>
            <a:br>
              <a:rPr lang="nl-NL" sz="9600" b="1" dirty="0"/>
            </a:br>
            <a:r>
              <a:rPr lang="nl-NL" sz="9600" b="1" dirty="0"/>
              <a:t>(</a:t>
            </a:r>
            <a:r>
              <a:rPr lang="nl-NL" sz="9600" b="1" dirty="0" err="1"/>
              <a:t>two-steps</a:t>
            </a:r>
            <a:r>
              <a:rPr lang="nl-NL" sz="9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korte</a:t>
            </a:r>
            <a:r>
              <a:rPr lang="nl-NL" dirty="0"/>
              <a:t> stand met </a:t>
            </a:r>
            <a:r>
              <a:rPr lang="nl-NL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Links naar achter in </a:t>
            </a:r>
            <a:r>
              <a:rPr lang="nl-NL" u="sng" dirty="0"/>
              <a:t>korte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r>
              <a:rPr lang="nl-NL" u="sng" dirty="0"/>
              <a:t> rechts laag</a:t>
            </a:r>
            <a:r>
              <a:rPr lang="nl-NL" dirty="0"/>
              <a:t> en </a:t>
            </a:r>
            <a:r>
              <a:rPr lang="nl-NL" dirty="0" err="1"/>
              <a:t>meshandslag</a:t>
            </a:r>
            <a:r>
              <a:rPr lang="nl-NL" dirty="0"/>
              <a:t> op de </a:t>
            </a:r>
            <a:r>
              <a:rPr lang="nl-NL" u="sng" dirty="0"/>
              <a:t>nek</a:t>
            </a:r>
          </a:p>
        </p:txBody>
      </p:sp>
    </p:spTree>
    <p:extLst>
      <p:ext uri="{BB962C8B-B14F-4D97-AF65-F5344CB8AC3E}">
        <p14:creationId xmlns:p14="http://schemas.microsoft.com/office/powerpoint/2010/main" val="38671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8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Links</a:t>
            </a:r>
            <a:r>
              <a:rPr lang="nl-NL" dirty="0"/>
              <a:t> naar achter in </a:t>
            </a:r>
            <a:r>
              <a:rPr lang="nl-NL" u="sng" dirty="0"/>
              <a:t>korte</a:t>
            </a:r>
            <a:r>
              <a:rPr lang="nl-NL" dirty="0"/>
              <a:t> stand met </a:t>
            </a:r>
            <a:r>
              <a:rPr lang="nl-NL" u="sng" dirty="0"/>
              <a:t>omgedraaide vuistverdediging</a:t>
            </a:r>
          </a:p>
          <a:p>
            <a:r>
              <a:rPr lang="nl-NL" dirty="0"/>
              <a:t>Met rechts een </a:t>
            </a:r>
            <a:r>
              <a:rPr lang="nl-NL" u="sng" dirty="0"/>
              <a:t>lage zijwaartse verdedigingstrap</a:t>
            </a:r>
            <a:r>
              <a:rPr lang="nl-NL" dirty="0"/>
              <a:t> en een </a:t>
            </a:r>
            <a:r>
              <a:rPr lang="nl-NL" u="sng" dirty="0"/>
              <a:t>zijwaartse trap op het hoofd</a:t>
            </a:r>
          </a:p>
          <a:p>
            <a:r>
              <a:rPr lang="nl-NL" dirty="0"/>
              <a:t>en 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8851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>
                <a:solidFill>
                  <a:srgbClr val="FF0000"/>
                </a:solidFill>
              </a:rPr>
              <a:t>AANVAL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zoals hierboven beschreven, echter de tweede aanval is met een </a:t>
            </a:r>
            <a:r>
              <a:rPr lang="nl-NL" u="sng" dirty="0"/>
              <a:t>zijwaartse</a:t>
            </a:r>
            <a:r>
              <a:rPr lang="nl-NL" dirty="0"/>
              <a:t> trap (</a:t>
            </a:r>
            <a:r>
              <a:rPr lang="nl-NL" dirty="0" err="1"/>
              <a:t>yeop</a:t>
            </a:r>
            <a:r>
              <a:rPr lang="nl-NL" dirty="0"/>
              <a:t> </a:t>
            </a:r>
            <a:r>
              <a:rPr lang="nl-NL" dirty="0" err="1"/>
              <a:t>chagi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64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Met het </a:t>
            </a:r>
            <a:r>
              <a:rPr lang="nl-NL" u="sng" dirty="0"/>
              <a:t>linker</a:t>
            </a:r>
            <a:r>
              <a:rPr lang="nl-NL" dirty="0"/>
              <a:t> been </a:t>
            </a:r>
            <a:r>
              <a:rPr lang="nl-NL" u="sng" dirty="0"/>
              <a:t>afweren</a:t>
            </a:r>
            <a:r>
              <a:rPr lang="nl-NL" dirty="0"/>
              <a:t> van </a:t>
            </a:r>
            <a:r>
              <a:rPr lang="nl-NL" u="sng" dirty="0"/>
              <a:t>rechts naar links</a:t>
            </a:r>
            <a:r>
              <a:rPr lang="nl-NL" dirty="0"/>
              <a:t> en een </a:t>
            </a:r>
            <a:r>
              <a:rPr lang="nl-NL" u="sng" dirty="0"/>
              <a:t>draaitrap</a:t>
            </a:r>
            <a:r>
              <a:rPr lang="nl-NL" dirty="0"/>
              <a:t> op het hoofd </a:t>
            </a:r>
          </a:p>
          <a:p>
            <a:r>
              <a:rPr lang="nl-NL" dirty="0"/>
              <a:t>en terug in gevechtshouding </a:t>
            </a:r>
          </a:p>
        </p:txBody>
      </p:sp>
    </p:spTree>
    <p:extLst>
      <p:ext uri="{BB962C8B-B14F-4D97-AF65-F5344CB8AC3E}">
        <p14:creationId xmlns:p14="http://schemas.microsoft.com/office/powerpoint/2010/main" val="11543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10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korte</a:t>
            </a:r>
            <a:r>
              <a:rPr lang="nl-NL" dirty="0"/>
              <a:t> stand met </a:t>
            </a:r>
            <a:r>
              <a:rPr lang="nl-NL" u="sng" dirty="0"/>
              <a:t>normale vuistverdediging</a:t>
            </a:r>
            <a:r>
              <a:rPr lang="nl-NL" dirty="0"/>
              <a:t> links</a:t>
            </a:r>
          </a:p>
          <a:p>
            <a:r>
              <a:rPr lang="nl-NL" dirty="0"/>
              <a:t>Links naar achter in korte stand met omgedraaide vuistverdediging rechts</a:t>
            </a:r>
          </a:p>
          <a:p>
            <a:r>
              <a:rPr lang="nl-NL" dirty="0"/>
              <a:t>en een </a:t>
            </a:r>
            <a:r>
              <a:rPr lang="nl-NL" u="sng" dirty="0" err="1"/>
              <a:t>achterwaartsetrap</a:t>
            </a:r>
            <a:r>
              <a:rPr lang="nl-NL" dirty="0"/>
              <a:t> op het </a:t>
            </a:r>
            <a:r>
              <a:rPr lang="nl-NL" u="sng" dirty="0"/>
              <a:t>hoofd</a:t>
            </a:r>
            <a:r>
              <a:rPr lang="nl-NL" dirty="0"/>
              <a:t> en 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25493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11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Links naar achter in korte stand met </a:t>
            </a:r>
            <a:r>
              <a:rPr lang="nl-NL" u="sng" dirty="0"/>
              <a:t>omgedraaide vuistverdediging</a:t>
            </a:r>
          </a:p>
          <a:p>
            <a:r>
              <a:rPr lang="nl-NL" dirty="0"/>
              <a:t>en een </a:t>
            </a:r>
            <a:r>
              <a:rPr lang="nl-NL" u="sng" dirty="0"/>
              <a:t>kleine sprong</a:t>
            </a:r>
            <a:r>
              <a:rPr lang="nl-NL" dirty="0"/>
              <a:t> naar voren in </a:t>
            </a:r>
            <a:r>
              <a:rPr lang="nl-NL" u="sng" dirty="0"/>
              <a:t>kruisstand</a:t>
            </a:r>
            <a:r>
              <a:rPr lang="nl-NL" dirty="0"/>
              <a:t> met een </a:t>
            </a:r>
            <a:r>
              <a:rPr lang="nl-NL" u="sng" dirty="0" err="1"/>
              <a:t>backfist</a:t>
            </a:r>
            <a:r>
              <a:rPr lang="nl-NL" dirty="0"/>
              <a:t> op het gezicht.</a:t>
            </a:r>
          </a:p>
        </p:txBody>
      </p:sp>
    </p:spTree>
    <p:extLst>
      <p:ext uri="{BB962C8B-B14F-4D97-AF65-F5344CB8AC3E}">
        <p14:creationId xmlns:p14="http://schemas.microsoft.com/office/powerpoint/2010/main" val="8332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>
                <a:solidFill>
                  <a:srgbClr val="FF0000"/>
                </a:solidFill>
              </a:rPr>
              <a:t>AANVAL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zoals hierboven beschreven, echter de tweede aanval is met een </a:t>
            </a:r>
            <a:r>
              <a:rPr lang="nl-NL" u="sng" dirty="0"/>
              <a:t>ronde</a:t>
            </a:r>
            <a:r>
              <a:rPr lang="nl-NL" dirty="0"/>
              <a:t> trap (</a:t>
            </a:r>
            <a:r>
              <a:rPr lang="nl-NL" dirty="0" err="1"/>
              <a:t>dolleyo</a:t>
            </a:r>
            <a:r>
              <a:rPr lang="nl-NL" dirty="0"/>
              <a:t> </a:t>
            </a:r>
            <a:r>
              <a:rPr lang="nl-NL" dirty="0" err="1"/>
              <a:t>chagi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9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Links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</a:t>
            </a:r>
            <a:r>
              <a:rPr lang="nl-NL" dirty="0" err="1"/>
              <a:t>meshandverdediging</a:t>
            </a:r>
            <a:r>
              <a:rPr lang="nl-NL" dirty="0"/>
              <a:t> rechts</a:t>
            </a:r>
          </a:p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korte</a:t>
            </a:r>
            <a:r>
              <a:rPr lang="nl-NL" dirty="0"/>
              <a:t> stand met de linker hand een </a:t>
            </a:r>
            <a:r>
              <a:rPr lang="nl-NL" u="sng" dirty="0"/>
              <a:t>lage schepblok</a:t>
            </a:r>
            <a:r>
              <a:rPr lang="nl-NL" dirty="0"/>
              <a:t>. </a:t>
            </a:r>
          </a:p>
          <a:p>
            <a:r>
              <a:rPr lang="nl-NL" dirty="0"/>
              <a:t>Draai de arm naar boven en zwaai het been van de tegenstander weg</a:t>
            </a:r>
          </a:p>
          <a:p>
            <a:r>
              <a:rPr lang="nl-NL" dirty="0"/>
              <a:t>en een </a:t>
            </a:r>
            <a:r>
              <a:rPr lang="nl-NL" u="sng" dirty="0"/>
              <a:t>hielkick</a:t>
            </a:r>
            <a:r>
              <a:rPr lang="nl-NL" dirty="0"/>
              <a:t> op het hoofd en terug in </a:t>
            </a:r>
            <a:r>
              <a:rPr lang="nl-NL" dirty="0" err="1"/>
              <a:t>gevechtsbouding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49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13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korte</a:t>
            </a:r>
            <a:r>
              <a:rPr lang="nl-NL" dirty="0"/>
              <a:t> stand met </a:t>
            </a:r>
            <a:r>
              <a:rPr lang="nl-NL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Stap een </a:t>
            </a:r>
            <a:r>
              <a:rPr lang="nl-NL" u="sng" dirty="0"/>
              <a:t>kwartslag naar links</a:t>
            </a:r>
            <a:r>
              <a:rPr lang="nl-NL" dirty="0"/>
              <a:t> en maak een </a:t>
            </a:r>
            <a:r>
              <a:rPr lang="nl-NL" u="sng" dirty="0"/>
              <a:t>zijwaartse trap</a:t>
            </a:r>
            <a:r>
              <a:rPr lang="nl-NL" dirty="0"/>
              <a:t> in de buik en 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24282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14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Linker been bijtrekken en een </a:t>
            </a:r>
            <a:r>
              <a:rPr lang="nl-NL" u="sng" dirty="0"/>
              <a:t>kwartslag</a:t>
            </a:r>
            <a:r>
              <a:rPr lang="nl-NL" dirty="0"/>
              <a:t> naar rechts in </a:t>
            </a:r>
            <a:r>
              <a:rPr lang="nl-NL" u="sng" dirty="0" err="1"/>
              <a:t>paardrijstand</a:t>
            </a:r>
            <a:r>
              <a:rPr lang="nl-NL" dirty="0"/>
              <a:t> met </a:t>
            </a:r>
            <a:r>
              <a:rPr lang="nl-NL" u="sng" dirty="0"/>
              <a:t>dubbelblok</a:t>
            </a:r>
            <a:r>
              <a:rPr lang="nl-NL" dirty="0"/>
              <a:t> in het midden</a:t>
            </a:r>
          </a:p>
          <a:p>
            <a:r>
              <a:rPr lang="nl-NL" dirty="0"/>
              <a:t>Een </a:t>
            </a:r>
            <a:r>
              <a:rPr lang="nl-NL" u="sng" dirty="0"/>
              <a:t>kwartslag</a:t>
            </a:r>
            <a:r>
              <a:rPr lang="nl-NL" dirty="0"/>
              <a:t> naar rechts in </a:t>
            </a:r>
            <a:r>
              <a:rPr lang="nl-NL" u="sng" dirty="0"/>
              <a:t>korte</a:t>
            </a:r>
            <a:r>
              <a:rPr lang="nl-NL" dirty="0"/>
              <a:t> stand rechts naar achter met </a:t>
            </a:r>
            <a:r>
              <a:rPr lang="nl-NL" u="sng" dirty="0" err="1"/>
              <a:t>elleboog</a:t>
            </a:r>
            <a:r>
              <a:rPr lang="nl-NL" dirty="0"/>
              <a:t> stoot op het gezicht </a:t>
            </a:r>
          </a:p>
          <a:p>
            <a:r>
              <a:rPr lang="nl-NL" dirty="0"/>
              <a:t>en omzetten in </a:t>
            </a:r>
            <a:r>
              <a:rPr lang="nl-NL" u="sng" dirty="0"/>
              <a:t>lange</a:t>
            </a:r>
            <a:r>
              <a:rPr lang="nl-NL" dirty="0"/>
              <a:t> stand rechts naar achter met </a:t>
            </a:r>
            <a:r>
              <a:rPr lang="nl-NL" u="sng" dirty="0"/>
              <a:t>maag stoot rechts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9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>
                <a:solidFill>
                  <a:srgbClr val="FF0000"/>
                </a:solidFill>
              </a:rPr>
              <a:t>AANVAL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plaats het </a:t>
            </a:r>
            <a:r>
              <a:rPr lang="nl-NL" u="sng" dirty="0"/>
              <a:t>rechterbeen</a:t>
            </a:r>
            <a:r>
              <a:rPr lang="nl-NL" dirty="0"/>
              <a:t> naar </a:t>
            </a:r>
            <a:r>
              <a:rPr lang="nl-NL" u="sng" dirty="0"/>
              <a:t>achteren</a:t>
            </a:r>
            <a:r>
              <a:rPr lang="nl-NL" dirty="0"/>
              <a:t> in linker </a:t>
            </a:r>
            <a:r>
              <a:rPr lang="nl-NL" u="sng" dirty="0"/>
              <a:t>lange</a:t>
            </a:r>
            <a:r>
              <a:rPr lang="nl-NL" dirty="0"/>
              <a:t> stand</a:t>
            </a:r>
          </a:p>
          <a:p>
            <a:r>
              <a:rPr lang="nl-NL" dirty="0"/>
              <a:t>gelijktijdig </a:t>
            </a:r>
            <a:r>
              <a:rPr lang="nl-NL" u="sng" dirty="0"/>
              <a:t>lage vuistverdediging</a:t>
            </a:r>
            <a:r>
              <a:rPr lang="nl-NL" dirty="0"/>
              <a:t> met links.</a:t>
            </a:r>
          </a:p>
          <a:p>
            <a:endParaRPr lang="nl-NL" dirty="0"/>
          </a:p>
          <a:p>
            <a:r>
              <a:rPr lang="nl-NL" dirty="0"/>
              <a:t>verplaats het rechterbeen naar </a:t>
            </a:r>
            <a:r>
              <a:rPr lang="nl-NL" u="sng" dirty="0"/>
              <a:t>voren</a:t>
            </a:r>
            <a:r>
              <a:rPr lang="nl-NL" dirty="0"/>
              <a:t> in </a:t>
            </a:r>
            <a:r>
              <a:rPr lang="nl-NL" u="sng" dirty="0"/>
              <a:t>lange</a:t>
            </a:r>
            <a:r>
              <a:rPr lang="nl-NL" dirty="0"/>
              <a:t> stand, gelijktijdig een </a:t>
            </a:r>
            <a:r>
              <a:rPr lang="nl-NL" u="sng" dirty="0"/>
              <a:t>vuiststoot</a:t>
            </a:r>
            <a:r>
              <a:rPr lang="nl-NL" dirty="0"/>
              <a:t> midden met rechts</a:t>
            </a:r>
          </a:p>
          <a:p>
            <a:r>
              <a:rPr lang="nl-NL" dirty="0"/>
              <a:t>gevolgd door een </a:t>
            </a:r>
            <a:r>
              <a:rPr lang="nl-NL" u="sng" dirty="0"/>
              <a:t>lange</a:t>
            </a:r>
            <a:r>
              <a:rPr lang="nl-NL" dirty="0"/>
              <a:t> stand links met </a:t>
            </a:r>
            <a:r>
              <a:rPr lang="nl-NL" u="sng" dirty="0"/>
              <a:t>vuiststoot</a:t>
            </a:r>
            <a:r>
              <a:rPr lang="nl-NL" dirty="0"/>
              <a:t> links midden.</a:t>
            </a:r>
          </a:p>
        </p:txBody>
      </p:sp>
    </p:spTree>
    <p:extLst>
      <p:ext uri="{BB962C8B-B14F-4D97-AF65-F5344CB8AC3E}">
        <p14:creationId xmlns:p14="http://schemas.microsoft.com/office/powerpoint/2010/main" val="26152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8800" dirty="0"/>
              <a:t>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 </a:t>
            </a:r>
            <a:r>
              <a:rPr lang="nl-NL" dirty="0"/>
              <a:t>stand met </a:t>
            </a:r>
            <a:r>
              <a:rPr lang="nl-NL" u="sng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Links naar achter in lange stand met </a:t>
            </a:r>
            <a:r>
              <a:rPr lang="nl-NL" dirty="0" err="1"/>
              <a:t>meshandverdediging</a:t>
            </a:r>
            <a:endParaRPr lang="nl-NL" dirty="0"/>
          </a:p>
          <a:p>
            <a:r>
              <a:rPr lang="nl-NL" u="sng" dirty="0"/>
              <a:t>steek</a:t>
            </a:r>
            <a:r>
              <a:rPr lang="nl-NL" dirty="0"/>
              <a:t> met </a:t>
            </a:r>
            <a:r>
              <a:rPr lang="nl-NL" u="sng" dirty="0"/>
              <a:t>linker hand</a:t>
            </a:r>
            <a:r>
              <a:rPr lang="nl-NL" dirty="0"/>
              <a:t> op keel/</a:t>
            </a:r>
            <a:r>
              <a:rPr lang="nl-NL" dirty="0" err="1"/>
              <a:t>strottehoofd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71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endParaRPr lang="nl-NL" u="sng" dirty="0"/>
          </a:p>
          <a:p>
            <a:r>
              <a:rPr lang="nl-NL" dirty="0"/>
              <a:t>Links naar achter in lange stand met </a:t>
            </a:r>
            <a:r>
              <a:rPr lang="nl-NL" dirty="0" err="1"/>
              <a:t>meshandverdediging</a:t>
            </a:r>
            <a:endParaRPr lang="nl-NL" dirty="0"/>
          </a:p>
          <a:p>
            <a:r>
              <a:rPr lang="nl-NL" dirty="0"/>
              <a:t>en </a:t>
            </a:r>
            <a:r>
              <a:rPr lang="nl-NL" u="sng" dirty="0"/>
              <a:t>voorwaartse trap</a:t>
            </a:r>
            <a:r>
              <a:rPr lang="nl-NL" dirty="0"/>
              <a:t> 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35249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r>
              <a:rPr lang="nl-NL" dirty="0"/>
              <a:t> </a:t>
            </a:r>
          </a:p>
          <a:p>
            <a:r>
              <a:rPr lang="nl-NL" dirty="0"/>
              <a:t>Links naar achter in lange stand met </a:t>
            </a:r>
            <a:r>
              <a:rPr lang="nl-NL" dirty="0" err="1"/>
              <a:t>meshandverdediging</a:t>
            </a:r>
            <a:r>
              <a:rPr lang="nl-NL" dirty="0"/>
              <a:t> </a:t>
            </a:r>
          </a:p>
          <a:p>
            <a:r>
              <a:rPr lang="nl-NL" u="sng" dirty="0"/>
              <a:t>Afweertrap van links naar rechts</a:t>
            </a:r>
            <a:r>
              <a:rPr lang="nl-NL" dirty="0"/>
              <a:t> met binnenkant voet en </a:t>
            </a:r>
            <a:r>
              <a:rPr lang="nl-NL" u="sng" dirty="0"/>
              <a:t>hielkick rechts</a:t>
            </a:r>
            <a:r>
              <a:rPr lang="nl-NL" dirty="0"/>
              <a:t> </a:t>
            </a:r>
          </a:p>
          <a:p>
            <a:r>
              <a:rPr lang="nl-NL" dirty="0"/>
              <a:t>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39900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Links naar achter </a:t>
            </a:r>
            <a:r>
              <a:rPr lang="nl-NL" u="sng" dirty="0"/>
              <a:t>sliding</a:t>
            </a:r>
            <a:r>
              <a:rPr lang="nl-NL" dirty="0"/>
              <a:t> in korte stand met gevechtshouding </a:t>
            </a:r>
          </a:p>
          <a:p>
            <a:r>
              <a:rPr lang="nl-NL" u="sng" dirty="0"/>
              <a:t>Voorste</a:t>
            </a:r>
            <a:r>
              <a:rPr lang="nl-NL" dirty="0"/>
              <a:t> been bijtrekken </a:t>
            </a:r>
            <a:r>
              <a:rPr lang="nl-NL" u="sng" dirty="0"/>
              <a:t>zijwaartse trap links</a:t>
            </a:r>
            <a:r>
              <a:rPr lang="nl-NL" dirty="0"/>
              <a:t> en </a:t>
            </a:r>
            <a:r>
              <a:rPr lang="nl-NL" u="sng" dirty="0"/>
              <a:t>achterwaartse-trap rechts</a:t>
            </a:r>
            <a:endParaRPr lang="nl-NL" dirty="0"/>
          </a:p>
          <a:p>
            <a:r>
              <a:rPr lang="nl-NL" dirty="0"/>
              <a:t>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1528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Links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/>
              <a:t>omgedraaide</a:t>
            </a:r>
            <a:r>
              <a:rPr lang="nl-NL" dirty="0"/>
              <a:t> </a:t>
            </a:r>
            <a:r>
              <a:rPr lang="nl-NL" dirty="0" err="1"/>
              <a:t>meshandverdediging</a:t>
            </a:r>
            <a:r>
              <a:rPr lang="nl-NL" dirty="0"/>
              <a:t> </a:t>
            </a:r>
            <a:r>
              <a:rPr lang="nl-NL" u="sng" dirty="0"/>
              <a:t>rechts</a:t>
            </a:r>
            <a:r>
              <a:rPr lang="nl-NL" dirty="0"/>
              <a:t> </a:t>
            </a:r>
          </a:p>
          <a:p>
            <a:r>
              <a:rPr lang="nl-NL" dirty="0"/>
              <a:t>Rechts naar achter in </a:t>
            </a:r>
            <a:r>
              <a:rPr lang="nl-NL" u="sng" dirty="0"/>
              <a:t>lange</a:t>
            </a:r>
            <a:r>
              <a:rPr lang="nl-NL" dirty="0"/>
              <a:t> stand met omgedraaide </a:t>
            </a:r>
            <a:r>
              <a:rPr lang="nl-NL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Zet </a:t>
            </a:r>
            <a:r>
              <a:rPr lang="nl-NL" u="sng" dirty="0"/>
              <a:t>voorste been</a:t>
            </a:r>
            <a:r>
              <a:rPr lang="nl-NL" dirty="0"/>
              <a:t> een beetje naar buiten en </a:t>
            </a:r>
            <a:r>
              <a:rPr lang="nl-NL" u="sng" dirty="0"/>
              <a:t>druk</a:t>
            </a:r>
            <a:r>
              <a:rPr lang="nl-NL" dirty="0"/>
              <a:t> met linkerhand de hand van de tegenstander naar </a:t>
            </a:r>
            <a:r>
              <a:rPr lang="nl-NL" u="sng" dirty="0"/>
              <a:t>onder</a:t>
            </a:r>
          </a:p>
          <a:p>
            <a:r>
              <a:rPr lang="nl-NL" dirty="0"/>
              <a:t>en een </a:t>
            </a:r>
            <a:r>
              <a:rPr lang="nl-NL" u="sng" dirty="0"/>
              <a:t>draaitrap</a:t>
            </a:r>
            <a:r>
              <a:rPr lang="nl-NL" dirty="0"/>
              <a:t> op het </a:t>
            </a:r>
            <a:r>
              <a:rPr lang="nl-NL" dirty="0" err="1"/>
              <a:t>hootd</a:t>
            </a:r>
            <a:r>
              <a:rPr lang="nl-NL" dirty="0"/>
              <a:t> daarnaar terug in gevechtshouding</a:t>
            </a:r>
          </a:p>
        </p:txBody>
      </p:sp>
    </p:spTree>
    <p:extLst>
      <p:ext uri="{BB962C8B-B14F-4D97-AF65-F5344CB8AC3E}">
        <p14:creationId xmlns:p14="http://schemas.microsoft.com/office/powerpoint/2010/main" val="13211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>
                <a:solidFill>
                  <a:srgbClr val="FF0000"/>
                </a:solidFill>
              </a:rPr>
              <a:t>AANVAL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zoals hierboven beschreven, echter de tweede aanval is met een </a:t>
            </a:r>
            <a:r>
              <a:rPr lang="nl-NL" u="sng" dirty="0"/>
              <a:t>voorwaartse</a:t>
            </a:r>
            <a:r>
              <a:rPr lang="nl-NL" dirty="0"/>
              <a:t> trap (</a:t>
            </a:r>
            <a:r>
              <a:rPr lang="nl-NL" dirty="0" err="1"/>
              <a:t>ap</a:t>
            </a:r>
            <a:r>
              <a:rPr lang="nl-NL" dirty="0"/>
              <a:t> </a:t>
            </a:r>
            <a:r>
              <a:rPr lang="nl-NL" dirty="0" err="1"/>
              <a:t>chagi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18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/>
              <a:t>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Rechts</a:t>
            </a:r>
            <a:r>
              <a:rPr lang="nl-NL" dirty="0"/>
              <a:t> naar achter in </a:t>
            </a:r>
            <a:r>
              <a:rPr lang="nl-NL" u="sng" dirty="0"/>
              <a:t>lange</a:t>
            </a:r>
            <a:r>
              <a:rPr lang="nl-NL" dirty="0"/>
              <a:t> stand met </a:t>
            </a:r>
            <a:r>
              <a:rPr lang="nl-NL" u="sng" dirty="0" err="1"/>
              <a:t>meshandverdediging</a:t>
            </a:r>
            <a:r>
              <a:rPr lang="nl-NL" dirty="0"/>
              <a:t> links</a:t>
            </a:r>
          </a:p>
          <a:p>
            <a:r>
              <a:rPr lang="nl-NL" dirty="0"/>
              <a:t>Links naar achter met </a:t>
            </a:r>
            <a:r>
              <a:rPr lang="nl-NL" u="sng" dirty="0"/>
              <a:t>dubbele blok omlaag</a:t>
            </a:r>
            <a:r>
              <a:rPr lang="nl-NL" dirty="0"/>
              <a:t> en </a:t>
            </a:r>
          </a:p>
          <a:p>
            <a:r>
              <a:rPr lang="nl-NL" u="sng" dirty="0"/>
              <a:t>dubbele stoot</a:t>
            </a:r>
            <a:r>
              <a:rPr lang="nl-NL" dirty="0"/>
              <a:t> op het </a:t>
            </a:r>
            <a:r>
              <a:rPr lang="nl-NL" u="sng" dirty="0"/>
              <a:t>hoofd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80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densspoor">
  <a:themeElements>
    <a:clrScheme name="Condensspo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Condensspo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densspo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Condensspoor</Template>
  <TotalTime>163</TotalTime>
  <Words>553</Words>
  <Application>Microsoft Office PowerPoint</Application>
  <PresentationFormat>Breedbeeld</PresentationFormat>
  <Paragraphs>72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Condensspoor</vt:lpstr>
      <vt:lpstr>Ibo Taeryon   (two-steps)</vt:lpstr>
      <vt:lpstr>AANVAL</vt:lpstr>
      <vt:lpstr>1</vt:lpstr>
      <vt:lpstr>2</vt:lpstr>
      <vt:lpstr>3</vt:lpstr>
      <vt:lpstr>4</vt:lpstr>
      <vt:lpstr>5</vt:lpstr>
      <vt:lpstr>AANVAL</vt:lpstr>
      <vt:lpstr>6</vt:lpstr>
      <vt:lpstr>7</vt:lpstr>
      <vt:lpstr>8</vt:lpstr>
      <vt:lpstr>AANVAL</vt:lpstr>
      <vt:lpstr>9</vt:lpstr>
      <vt:lpstr>10</vt:lpstr>
      <vt:lpstr>11</vt:lpstr>
      <vt:lpstr>AANVAL</vt:lpstr>
      <vt:lpstr>12</vt:lpstr>
      <vt:lpstr>13</vt:lpstr>
      <vt:lpstr>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Ibo Taeryon (two-steps)</dc:title>
  <dc:creator>john Peeters</dc:creator>
  <cp:lastModifiedBy>john Peeters</cp:lastModifiedBy>
  <cp:revision>29</cp:revision>
  <dcterms:created xsi:type="dcterms:W3CDTF">2016-05-20T17:01:42Z</dcterms:created>
  <dcterms:modified xsi:type="dcterms:W3CDTF">2016-12-11T10:35:48Z</dcterms:modified>
</cp:coreProperties>
</file>